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sldIdLst>
    <p:sldId id="256" r:id="rId5"/>
    <p:sldId id="262" r:id="rId6"/>
    <p:sldId id="263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/>
              <a:t>Alexander Raptis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dirty="0"/>
              <a:t>Multiplayer Game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Query #1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DDAEF-4CC8-4F6C-BD76-1C3635C1763C}"/>
              </a:ext>
            </a:extLst>
          </p:cNvPr>
          <p:cNvSpPr txBox="1"/>
          <p:nvPr/>
        </p:nvSpPr>
        <p:spPr>
          <a:xfrm>
            <a:off x="838200" y="2376425"/>
            <a:ext cx="5343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Gets total number of characters, the highest level a character has, and the total combined XP for all characters.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8A777-2AD1-473E-B9C2-72674096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56" y="3059769"/>
            <a:ext cx="4248743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4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Summary Query 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AF74B-5B99-4361-8A35-08CF74F18D37}"/>
              </a:ext>
            </a:extLst>
          </p:cNvPr>
          <p:cNvSpPr txBox="1"/>
          <p:nvPr/>
        </p:nvSpPr>
        <p:spPr>
          <a:xfrm>
            <a:off x="838200" y="2376425"/>
            <a:ext cx="56341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Gets total amount of currency owned by different players, the smallest amount of currency a player owns, and the largest amount of currency a player owns.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FB052-3373-4FFB-AC0D-41C86147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536" y="2978762"/>
            <a:ext cx="480127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7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View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92585-AED7-48EA-8A9D-AC766583561B}"/>
              </a:ext>
            </a:extLst>
          </p:cNvPr>
          <p:cNvSpPr txBox="1"/>
          <p:nvPr/>
        </p:nvSpPr>
        <p:spPr>
          <a:xfrm>
            <a:off x="838200" y="2376425"/>
            <a:ext cx="5343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Contains the usernames and IDs of every player that uses the fictional “</a:t>
            </a:r>
            <a:r>
              <a:rPr lang="en-US" sz="3600" dirty="0" err="1"/>
              <a:t>fastmail</a:t>
            </a:r>
            <a:r>
              <a:rPr lang="en-US" sz="3600" dirty="0"/>
              <a:t>” email service.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ED9A8-EC1C-4C6A-9C52-D6C2A2F94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28" y="2376425"/>
            <a:ext cx="5690564" cy="25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View 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531FB-999D-47F1-BAC1-1CFFE4B26437}"/>
              </a:ext>
            </a:extLst>
          </p:cNvPr>
          <p:cNvSpPr txBox="1"/>
          <p:nvPr/>
        </p:nvSpPr>
        <p:spPr>
          <a:xfrm>
            <a:off x="838200" y="2376425"/>
            <a:ext cx="5343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Contains information about players who subscribed in March.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79DAB-F0D1-4F3A-9D80-225D30883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050" y="2314164"/>
            <a:ext cx="556337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8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Stored Procedure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860F4-6348-415C-B450-80FD69B23300}"/>
              </a:ext>
            </a:extLst>
          </p:cNvPr>
          <p:cNvSpPr txBox="1"/>
          <p:nvPr/>
        </p:nvSpPr>
        <p:spPr>
          <a:xfrm>
            <a:off x="838200" y="2376425"/>
            <a:ext cx="5343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Gets a character’s ID, name, and level when given a name of a fictional race.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CB90D-8F8B-4CA9-8853-495D9E71F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927377"/>
            <a:ext cx="5343276" cy="390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86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Stored Procedure 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5CE58C-30CC-4518-957F-1E864B8026A9}"/>
              </a:ext>
            </a:extLst>
          </p:cNvPr>
          <p:cNvSpPr txBox="1"/>
          <p:nvPr/>
        </p:nvSpPr>
        <p:spPr>
          <a:xfrm>
            <a:off x="838200" y="2376425"/>
            <a:ext cx="5343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Gets the total amount of currency that exists based on the value of items owned by players plus the currency each player owns.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786EE-041E-4CAA-A593-6DF434F0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103" y="2152216"/>
            <a:ext cx="480127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3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User Defined Functions #1 and 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78548-4E3A-43D6-92F8-2304107E797C}"/>
              </a:ext>
            </a:extLst>
          </p:cNvPr>
          <p:cNvSpPr txBox="1"/>
          <p:nvPr/>
        </p:nvSpPr>
        <p:spPr>
          <a:xfrm>
            <a:off x="838200" y="1794369"/>
            <a:ext cx="54910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Both functions are used to find a character or characters that have a certain amount of money. The first function returns a single character and the other can return more than one.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7E58A-5925-499D-B1CA-092CA2D70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14" y="1860606"/>
            <a:ext cx="5204505" cy="43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80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Trigger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AAEDC-617C-47A7-8DB9-35B63B7445F5}"/>
              </a:ext>
            </a:extLst>
          </p:cNvPr>
          <p:cNvSpPr txBox="1"/>
          <p:nvPr/>
        </p:nvSpPr>
        <p:spPr>
          <a:xfrm>
            <a:off x="838200" y="2376425"/>
            <a:ext cx="5343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Adds a row into a log table that shows that a row was inserted into the Items table and the date the action was performed.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8F43E-3F9F-4578-91CB-86A0C9D9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505" y="1862164"/>
            <a:ext cx="5133594" cy="46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Trigger #2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A0CF7A-241E-4B02-9E3E-8C534A9D5456}"/>
              </a:ext>
            </a:extLst>
          </p:cNvPr>
          <p:cNvSpPr txBox="1"/>
          <p:nvPr/>
        </p:nvSpPr>
        <p:spPr>
          <a:xfrm>
            <a:off x="838200" y="2376425"/>
            <a:ext cx="53432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Adds a row into a log table that shows a row was deleted from the Items table and the date the deletion was performed.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B9B373-CD7F-4BEA-A4CD-BE1E8589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176" y="1894627"/>
            <a:ext cx="4312601" cy="41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39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 excelled 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B20B2-5D59-4FD2-898B-6D36B7DF29E8}"/>
              </a:ext>
            </a:extLst>
          </p:cNvPr>
          <p:cNvSpPr txBox="1"/>
          <p:nvPr/>
        </p:nvSpPr>
        <p:spPr>
          <a:xfrm>
            <a:off x="1017767" y="1956021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Creating the stored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Creating the aggregate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Setting up the tables and the way they relate to each other (foreign keys)</a:t>
            </a:r>
          </a:p>
        </p:txBody>
      </p:sp>
    </p:spTree>
    <p:extLst>
      <p:ext uri="{BB962C8B-B14F-4D97-AF65-F5344CB8AC3E}">
        <p14:creationId xmlns:p14="http://schemas.microsoft.com/office/powerpoint/2010/main" val="1861898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Database 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78D50D-B4F2-4C8C-94CA-6567BFC31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50900" y="1825625"/>
            <a:ext cx="5772775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 struggled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29994-4CB3-449D-8C4D-0736DF68F5E4}"/>
              </a:ext>
            </a:extLst>
          </p:cNvPr>
          <p:cNvSpPr txBox="1"/>
          <p:nvPr/>
        </p:nvSpPr>
        <p:spPr>
          <a:xfrm>
            <a:off x="838200" y="2360522"/>
            <a:ext cx="1091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FF129-87FF-48CE-8A7E-039F31BF3CAF}"/>
              </a:ext>
            </a:extLst>
          </p:cNvPr>
          <p:cNvSpPr txBox="1"/>
          <p:nvPr/>
        </p:nvSpPr>
        <p:spPr>
          <a:xfrm>
            <a:off x="1017767" y="1956021"/>
            <a:ext cx="10515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Creating triggers that would function without being to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Creating user defined functions to work with the little data I had put into the tables</a:t>
            </a:r>
          </a:p>
        </p:txBody>
      </p:sp>
    </p:spTree>
    <p:extLst>
      <p:ext uri="{BB962C8B-B14F-4D97-AF65-F5344CB8AC3E}">
        <p14:creationId xmlns:p14="http://schemas.microsoft.com/office/powerpoint/2010/main" val="314292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 learned about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DE1E7-E206-4525-9F9D-D63A0A3C85CB}"/>
              </a:ext>
            </a:extLst>
          </p:cNvPr>
          <p:cNvSpPr txBox="1"/>
          <p:nvPr/>
        </p:nvSpPr>
        <p:spPr>
          <a:xfrm>
            <a:off x="838200" y="2360522"/>
            <a:ext cx="1091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4ED04D-A777-47E9-B80B-4F299F2AE324}"/>
              </a:ext>
            </a:extLst>
          </p:cNvPr>
          <p:cNvSpPr txBox="1"/>
          <p:nvPr/>
        </p:nvSpPr>
        <p:spPr>
          <a:xfrm>
            <a:off x="1017767" y="1956021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to use stored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to create user defined functions with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to use aggregate queries within other constructs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How to create temporary tables</a:t>
            </a:r>
          </a:p>
        </p:txBody>
      </p:sp>
    </p:spTree>
    <p:extLst>
      <p:ext uri="{BB962C8B-B14F-4D97-AF65-F5344CB8AC3E}">
        <p14:creationId xmlns:p14="http://schemas.microsoft.com/office/powerpoint/2010/main" val="418371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 would do in the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44BAB-107B-4949-A1FA-12E2DF2BF0FA}"/>
              </a:ext>
            </a:extLst>
          </p:cNvPr>
          <p:cNvSpPr txBox="1"/>
          <p:nvPr/>
        </p:nvSpPr>
        <p:spPr>
          <a:xfrm>
            <a:off x="838200" y="2360522"/>
            <a:ext cx="1091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53918-7AC7-4389-99C7-354A6C97BEEC}"/>
              </a:ext>
            </a:extLst>
          </p:cNvPr>
          <p:cNvSpPr txBox="1"/>
          <p:nvPr/>
        </p:nvSpPr>
        <p:spPr>
          <a:xfrm>
            <a:off x="1017767" y="1956021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 a second version of the database, I would restructure the tables’ columns and if needed </a:t>
            </a:r>
            <a:r>
              <a:rPr lang="en-US" sz="3200"/>
              <a:t>create additional </a:t>
            </a:r>
            <a:r>
              <a:rPr lang="en-US" sz="3200" dirty="0"/>
              <a:t>tables to fit certain needs of this hypothetical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 second version would also have functions and stored procedures that would be more useful for gathering data</a:t>
            </a:r>
          </a:p>
        </p:txBody>
      </p:sp>
    </p:spTree>
    <p:extLst>
      <p:ext uri="{BB962C8B-B14F-4D97-AF65-F5344CB8AC3E}">
        <p14:creationId xmlns:p14="http://schemas.microsoft.com/office/powerpoint/2010/main" val="79694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Players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A249A-E1BE-4997-9490-82DE9915F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67" y="3064500"/>
            <a:ext cx="2391109" cy="1209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42B3B-34AE-4B05-A37A-3B53FE61D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623" y="2677709"/>
            <a:ext cx="6923619" cy="1983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11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Characters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EFB62-E7AE-4B62-B5A8-8A1D7D657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6" y="2821577"/>
            <a:ext cx="2667372" cy="1695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B4C24B-25FF-45C1-A146-21DFA8DE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624" y="2893203"/>
            <a:ext cx="8011662" cy="15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2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Subscribers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2A4E5-DC3D-41F7-A665-07114752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87" y="2924104"/>
            <a:ext cx="2276793" cy="1009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831BF-2F25-4F3F-80FD-3F3AED31C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658" y="2259466"/>
            <a:ext cx="6470690" cy="2339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22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Items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D4DFC-43C0-48E5-8E3C-D84F8AE7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12" y="2843130"/>
            <a:ext cx="2448267" cy="117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58A54-0FC9-4EDB-8208-B7D092F34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313" y="2715188"/>
            <a:ext cx="7400053" cy="1427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53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Worlds </a:t>
            </a:r>
            <a:r>
              <a:rPr lang="en-US" dirty="0"/>
              <a:t>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66950-4960-440E-9C5D-267126D2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67" y="2928867"/>
            <a:ext cx="2553056" cy="1000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53ECA-A865-4E80-8CB4-ECF490F44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06" y="2637664"/>
            <a:ext cx="6833594" cy="1582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163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Subscriber Tiers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69A90-FB6B-472C-A82F-9AAA483D6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55" y="2919341"/>
            <a:ext cx="2162477" cy="1019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E82D8-2614-4657-8017-2ED03E10B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967" y="2276667"/>
            <a:ext cx="5212424" cy="230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30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Character Possessions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B22E-2ECD-455D-B304-126F3D1FD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9368"/>
            <a:ext cx="2448267" cy="81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86328-C651-4954-B01F-4498063A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647" y="2338797"/>
            <a:ext cx="4780888" cy="21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597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156</TotalTime>
  <Words>404</Words>
  <Application>Microsoft Office PowerPoint</Application>
  <PresentationFormat>Widescreen</PresentationFormat>
  <Paragraphs>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Corbel</vt:lpstr>
      <vt:lpstr>Depth</vt:lpstr>
      <vt:lpstr>Multiplayer Game</vt:lpstr>
      <vt:lpstr>Database Diagram</vt:lpstr>
      <vt:lpstr>Players Table</vt:lpstr>
      <vt:lpstr>Characters Table</vt:lpstr>
      <vt:lpstr>Subscribers Table</vt:lpstr>
      <vt:lpstr>Items Table</vt:lpstr>
      <vt:lpstr>Worlds Table</vt:lpstr>
      <vt:lpstr>Subscriber Tiers Table</vt:lpstr>
      <vt:lpstr>Character Possessions Table</vt:lpstr>
      <vt:lpstr>Summary Query #1</vt:lpstr>
      <vt:lpstr>Summary Query #2</vt:lpstr>
      <vt:lpstr>View #1</vt:lpstr>
      <vt:lpstr>View #2</vt:lpstr>
      <vt:lpstr>Stored Procedure #1</vt:lpstr>
      <vt:lpstr>Stored Procedure #2</vt:lpstr>
      <vt:lpstr>User Defined Functions #1 and #2</vt:lpstr>
      <vt:lpstr>Trigger #1</vt:lpstr>
      <vt:lpstr>Trigger #2</vt:lpstr>
      <vt:lpstr>What I excelled at</vt:lpstr>
      <vt:lpstr>What I struggled with</vt:lpstr>
      <vt:lpstr>What I learned about</vt:lpstr>
      <vt:lpstr>What I would do in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Alex Raptis</dc:creator>
  <cp:lastModifiedBy>Alex Raptis</cp:lastModifiedBy>
  <cp:revision>99</cp:revision>
  <dcterms:created xsi:type="dcterms:W3CDTF">2022-03-05T06:15:03Z</dcterms:created>
  <dcterms:modified xsi:type="dcterms:W3CDTF">2022-04-22T18:21:42Z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